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67" r:id="rId2"/>
    <p:sldId id="268" r:id="rId3"/>
    <p:sldId id="256" r:id="rId4"/>
    <p:sldId id="258" r:id="rId5"/>
    <p:sldId id="260" r:id="rId6"/>
    <p:sldId id="257" r:id="rId7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81"/>
    <p:restoredTop sz="94694"/>
  </p:normalViewPr>
  <p:slideViewPr>
    <p:cSldViewPr snapToGrid="0" snapToObjects="1">
      <p:cViewPr varScale="1">
        <p:scale>
          <a:sx n="100" d="100"/>
          <a:sy n="100" d="100"/>
        </p:scale>
        <p:origin x="208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microbit.org/guide/firmware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70F894-F652-7C44-9144-5312FE00A2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5BF3F2-D4DD-8E4B-AF55-587324D02C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787AEF1-8DDE-7B4E-8B3D-FABEC9802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96655" y="-261257"/>
            <a:ext cx="12721317" cy="7137918"/>
          </a:xfrm>
          <a:prstGeom prst="rect">
            <a:avLst/>
          </a:prstGeom>
        </p:spPr>
      </p:pic>
      <p:pic>
        <p:nvPicPr>
          <p:cNvPr id="5" name="図 4" descr="人, ネクタイ, 衣類, 男 が含まれている画像&#10;&#10;自動的に生成された説明">
            <a:extLst>
              <a:ext uri="{FF2B5EF4-FFF2-40B4-BE49-F238E27FC236}">
                <a16:creationId xmlns:a16="http://schemas.microsoft.com/office/drawing/2014/main" id="{45B56676-B89D-F94A-A6B2-7E252B26A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546" y="1110419"/>
            <a:ext cx="1770511" cy="174551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393098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36A1E7-A75A-4C49-A695-D5EBAAFFB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 dirty="0"/>
              <a:t>17</a:t>
            </a:r>
            <a:r>
              <a:rPr kumimoji="1" lang="ja-JP" altLang="en-US"/>
              <a:t>回補足：</a:t>
            </a:r>
            <a:r>
              <a:rPr kumimoji="1" lang="en-US" altLang="ja-JP" dirty="0"/>
              <a:t>FW</a:t>
            </a:r>
            <a:r>
              <a:rPr kumimoji="1" lang="ja-JP" altLang="en-US"/>
              <a:t>アップデート</a:t>
            </a:r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138F7DF5-8818-B546-A9BC-EFEF4894D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5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80701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直接ダウンロード・コンソール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0910A92F-9D0C-5746-BCC8-118C333D3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62" y="1381300"/>
            <a:ext cx="81280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443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直接接続ができない場合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47C6998-C27E-5F44-8103-AF3FBF9999A0}"/>
              </a:ext>
            </a:extLst>
          </p:cNvPr>
          <p:cNvSpPr txBox="1"/>
          <p:nvPr/>
        </p:nvSpPr>
        <p:spPr>
          <a:xfrm>
            <a:off x="681038" y="1508888"/>
            <a:ext cx="9005801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プログラムダウンロード後にマイクロビットへの書き込みはできる．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しかし，直接接続は失敗する．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原因１）ブラウザは</a:t>
            </a:r>
            <a:r>
              <a:rPr kumimoji="1" lang="en-US" altLang="ja-JP" sz="3200" dirty="0" err="1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Chorme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ですか？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バージョン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65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以上が必要です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1428750" lvl="2" indent="-514350">
              <a:buFont typeface="Arial" panose="020B0604020202020204" pitchFamily="34" charset="0"/>
              <a:buChar char="•"/>
            </a:pP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2020.2.18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のバージョンは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80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原因２）ファームウェアのバージョンは？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最新版をインストールしましょう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" altLang="ja-JP" sz="3200" dirty="0">
                <a:hlinkClick r:id="rId2"/>
              </a:rPr>
              <a:t>https://microbit.org/guide/firmware/</a:t>
            </a:r>
            <a:endParaRPr lang="en" altLang="ja-JP" sz="3200" dirty="0"/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↑日本語にして，この手順を実行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　　　　　　　　　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1677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1312</TotalTime>
  <Words>110</Words>
  <Application>Microsoft Macintosh PowerPoint</Application>
  <PresentationFormat>A4 210 x 297 mm</PresentationFormat>
  <Paragraphs>19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Hiragino Kaku Gothic StdN W8</vt:lpstr>
      <vt:lpstr>游ゴシック</vt:lpstr>
      <vt:lpstr>Arial</vt:lpstr>
      <vt:lpstr>Calibri</vt:lpstr>
      <vt:lpstr>Office テーマ</vt:lpstr>
      <vt:lpstr>PowerPoint プレゼンテーション</vt:lpstr>
      <vt:lpstr>第17回補足：FWアップデート</vt:lpstr>
      <vt:lpstr>micro:bit 教材データ</vt:lpstr>
      <vt:lpstr>直接ダウンロード・コンソール</vt:lpstr>
      <vt:lpstr>直接接続ができない場合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38</cp:revision>
  <cp:lastPrinted>2020-02-15T01:46:37Z</cp:lastPrinted>
  <dcterms:created xsi:type="dcterms:W3CDTF">2020-02-05T11:40:06Z</dcterms:created>
  <dcterms:modified xsi:type="dcterms:W3CDTF">2020-02-17T21:28:43Z</dcterms:modified>
</cp:coreProperties>
</file>